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3C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230E41F-8EB5-42E7-E492-43A2D6A99B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pic>
        <p:nvPicPr>
          <p:cNvPr id="5" name="Picture 4" descr="A white screen with black border&#10;&#10;AI-generated content may be incorrect.">
            <a:extLst>
              <a:ext uri="{FF2B5EF4-FFF2-40B4-BE49-F238E27FC236}">
                <a16:creationId xmlns:a16="http://schemas.microsoft.com/office/drawing/2014/main" id="{079EC8BA-D9F9-0388-84FE-0B59EB2A26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1D4B29-E1F5-2C89-4E77-18B31F61DD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1849437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pPr marL="0" lvl="0" indent="0" algn="l">
              <a:lnSpc>
                <a:spcPts val="10560"/>
              </a:lnSpc>
            </a:pPr>
            <a:r>
              <a:rPr lang="en-US" sz="6000" b="1" dirty="0">
                <a:solidFill>
                  <a:srgbClr val="233C74"/>
                </a:solidFill>
                <a:latin typeface="Visby Ultra-Bold"/>
                <a:ea typeface="Visby Ultra-Bold"/>
                <a:cs typeface="Visby Ultra-Bold"/>
                <a:sym typeface="Visby Ultra-Bold"/>
              </a:rPr>
              <a:t>[Presentation Title]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CB367-AD91-9A60-8DDA-8B31A65C67F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2971800"/>
            <a:ext cx="9144000" cy="2286000"/>
          </a:xfrm>
        </p:spPr>
        <p:txBody>
          <a:bodyPr/>
          <a:lstStyle>
            <a:lvl1pPr marL="0" indent="0" algn="l">
              <a:buNone/>
              <a:defRPr sz="4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[Presenter’s Name]</a:t>
            </a:r>
          </a:p>
          <a:p>
            <a:r>
              <a:rPr lang="en-US" dirty="0"/>
              <a:t>[Presenter’s Institution]</a:t>
            </a:r>
          </a:p>
        </p:txBody>
      </p:sp>
    </p:spTree>
    <p:extLst>
      <p:ext uri="{BB962C8B-B14F-4D97-AF65-F5344CB8AC3E}">
        <p14:creationId xmlns:p14="http://schemas.microsoft.com/office/powerpoint/2010/main" val="157954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75CBE-EF7A-9FAC-5C85-F37807D6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F2F70-15AF-9EBC-96A1-F46483B38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8CC8F-2745-5448-A1CF-E69ED76F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9D085-FEBE-7669-AAAF-7AD8017F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80B4A-A03F-8179-0D03-58021160E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77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EF3BB4-B2BB-7DBE-D541-CF92453F06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1F4B25-C0AA-185B-BE4C-0E24EF55E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BFF4B-C52D-3177-6383-86054CF23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ED5A4-E3D3-E630-3B2F-0AD86FB2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27CF9-EC0D-0E82-195F-3F285B8E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82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39C9D-35A8-E8E8-36F0-16AA3064A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D41E3-9768-43F4-B122-984A19D97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5EC6E-B02B-08D7-C9D3-C80832B9A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14681-52F7-153B-79E3-48E6813D4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C5F0E-962F-5DE3-D82E-FAE17073A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28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91B3F-8C6D-89D2-E1AA-C7BA030BB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ACC38-D096-F041-3167-B78C909D5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BACCA-F710-1DE7-7857-F707C6617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25656-3E73-7533-8517-1A44400E3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6C528-7E0D-EE29-E125-C78F7083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739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1CBE-29DF-87F5-0DB4-AE8AD5F51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34019-53CE-A3DA-22DC-25C5F6E5A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45EF42-2607-51BF-A91B-1069066D1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5304F-A06F-AA6C-22A4-7ABC412BA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07194-9E1E-FF1D-0621-50541115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72CF0-0535-4EB9-B104-D581F74F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1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6F9F7-2B00-D10E-5099-E8D909916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8BC9F-9D85-0830-1890-A4A1A85AD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FB23DA-B904-09CC-2FB9-E1581BA7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CBBB1-4BCB-2CE9-8A5A-2A38AA1A84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C4F3F0-C79F-F44F-4F47-58C0B1A6B2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81376E-D6C8-7808-F54C-28116ED48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EBDB9-DF76-2389-730D-F1851A960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B2C5E4-DFEC-AD99-6D08-273F3841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53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B8762-2415-CB58-51E1-F92ABB8A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7F1D8A-8E16-2F5B-51CE-B5A59C7A4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73FCEF-1164-7FB8-0331-202BEEF4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72744D-D906-D3BC-1D27-3EBD65E0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8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035C79-A414-69EA-4A71-B186FCEBB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C670B0-D0EA-9434-3CD4-44E7251EE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2462E-01FE-E74D-7954-5EFD894C2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32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D8A70-60EE-8548-C044-381CB0E94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CDBAE-5C5B-50B5-556A-F276353EC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B597D-E98C-F8E7-8701-81DCE6256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7A6C6-E604-6F24-9990-513DCAEE8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C46F7-D117-7AE8-0ED7-E0FBDF5A2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5A25E-6878-7874-EABF-8A7C4178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90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7CD53-1DFD-F9CE-4755-17E554861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80F186-6877-9FE0-99A5-47CFDDB98F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672F61-8BD2-0216-E45E-C5CCE1922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BDA37-EBDA-E75A-01BB-F11917822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D1A26-CC01-44A3-6FA5-C20576D5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518C7-769C-F464-FD18-F12B224FA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00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A9490A-CC9F-57C3-8B5C-9CE76590A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1527B-D2CA-6DD5-F78C-AEF8D2BB7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B22AD-9DB7-EA30-12B3-52963933D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3617D3-6E3D-41CE-AE19-AC8797F9FA34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C4C40-4FD4-BF8B-6C3E-6C0962085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CAA9C-1C9B-D20F-883D-716359966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C2C741-513F-485C-B05D-22D5B1EC0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rgbClr val="233C7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95E2A-B231-E178-9081-28651F529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2910"/>
            <a:ext cx="9144000" cy="1849437"/>
          </a:xfrm>
        </p:spPr>
        <p:txBody>
          <a:bodyPr>
            <a:normAutofit fontScale="90000"/>
          </a:bodyPr>
          <a:lstStyle/>
          <a:p>
            <a:pPr algn="l"/>
            <a:br>
              <a:rPr lang="en-US" b="1" dirty="0">
                <a:solidFill>
                  <a:srgbClr val="233C74"/>
                </a:solidFill>
                <a:latin typeface="Visby Ultra-Bold"/>
                <a:ea typeface="Visby Ultra-Bold"/>
                <a:cs typeface="Visby Ultra-Bold"/>
                <a:sym typeface="Visby Ultra-Bold"/>
              </a:rPr>
            </a:br>
            <a:r>
              <a:rPr lang="en-US" sz="7300" b="1" dirty="0">
                <a:solidFill>
                  <a:srgbClr val="233C74"/>
                </a:solidFill>
                <a:ea typeface="Visby Ultra-Bold"/>
                <a:cs typeface="Visby Ultra-Bold"/>
                <a:sym typeface="Visby Ultra-Bold"/>
              </a:rPr>
              <a:t>[Presentation Title]</a:t>
            </a:r>
            <a:br>
              <a:rPr lang="en-US" b="1" dirty="0">
                <a:solidFill>
                  <a:srgbClr val="233C74"/>
                </a:solidFill>
                <a:latin typeface="Visby Ultra-Bold"/>
                <a:ea typeface="Visby Ultra-Bold"/>
                <a:cs typeface="Visby Ultra-Bold"/>
                <a:sym typeface="Visby Ultra-Bold"/>
              </a:rPr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42FFD7-6980-E050-865B-4584283B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4200"/>
            <a:ext cx="9144000" cy="2286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0000"/>
                </a:solidFill>
                <a:ea typeface="Visby Medium"/>
                <a:cs typeface="Visby Medium"/>
                <a:sym typeface="Visby Medium"/>
              </a:rPr>
              <a:t>[Presenter’s Name]</a:t>
            </a:r>
          </a:p>
          <a:p>
            <a:pPr lvl="0">
              <a:lnSpc>
                <a:spcPct val="100000"/>
              </a:lnSpc>
            </a:pPr>
            <a:r>
              <a:rPr lang="en-US" b="1" dirty="0">
                <a:solidFill>
                  <a:srgbClr val="000000"/>
                </a:solidFill>
                <a:ea typeface="Visby Medium"/>
                <a:cs typeface="Visby Medium"/>
                <a:sym typeface="Visby Medium"/>
              </a:rPr>
              <a:t>[Presenter’s Institution]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88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0977A5-17AF-5837-A876-33A59923A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4693"/>
            <a:ext cx="10515600" cy="1148576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809ED-20F9-E713-4B40-F7911FC4C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64781"/>
            <a:ext cx="10515600" cy="3668752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98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EC2D7-C85D-5C4C-B2CD-14CEB2885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9852"/>
            <a:ext cx="10515600" cy="546410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6590C-10C0-7EC0-7A77-0DE6CBAF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4917"/>
            <a:ext cx="10515600" cy="4192046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13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6BF64-3E12-9D93-281B-5BEDBA0DF7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1823"/>
            <a:ext cx="5181600" cy="412513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D41A9-69C1-0984-4ACB-3363390A7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1823"/>
            <a:ext cx="5181600" cy="412514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E14AE25-79D8-A7A2-3477-664297B6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9852"/>
            <a:ext cx="10515600" cy="546410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9891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822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14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Visby Medium</vt:lpstr>
      <vt:lpstr>Visby Ultra-Bold</vt:lpstr>
      <vt:lpstr>Office Theme</vt:lpstr>
      <vt:lpstr> [Presentation Title]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Danielle Piotrowski</dc:creator>
  <cp:lastModifiedBy>Danielle Piotrowski</cp:lastModifiedBy>
  <cp:revision>4</cp:revision>
  <dcterms:created xsi:type="dcterms:W3CDTF">2026-01-09T10:06:42Z</dcterms:created>
  <dcterms:modified xsi:type="dcterms:W3CDTF">2026-01-09T13:41:02Z</dcterms:modified>
</cp:coreProperties>
</file>