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22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3480"/>
    <p:restoredTop sz="94694"/>
  </p:normalViewPr>
  <p:slideViewPr>
    <p:cSldViewPr snapToGrid="0">
      <p:cViewPr varScale="1">
        <p:scale>
          <a:sx n="107" d="100"/>
          <a:sy n="107" d="100"/>
        </p:scale>
        <p:origin x="84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4A374-676C-E361-C705-A55B6942D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137634"/>
          </a:xfrm>
        </p:spPr>
        <p:txBody>
          <a:bodyPr anchor="b">
            <a:noAutofit/>
          </a:bodyPr>
          <a:lstStyle>
            <a:lvl1pPr>
              <a:defRPr sz="5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809688-A0F7-DBA9-F31B-16F0C832A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26053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500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805C8-2619-7CB3-CD4F-98CDB2E94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597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DC5BC-C3E7-3EB5-177E-5C88DFAD2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F8963-B2D3-DDDA-8087-6D051ACDF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872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8935E-ABB4-0073-4081-B97319054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7F70B-BE7F-8E91-16A6-3FA83E8F94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16355-00FF-4649-A6BB-D1CB4966EA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38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695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1EEDF9-362E-BF02-178F-D3A2CD05D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6AA950-1F09-C916-E8CE-7D0B7C69F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74ECF8-7860-E2A5-9CD2-98E08090845F}"/>
              </a:ext>
            </a:extLst>
          </p:cNvPr>
          <p:cNvSpPr/>
          <p:nvPr userDrawn="1"/>
        </p:nvSpPr>
        <p:spPr>
          <a:xfrm>
            <a:off x="0" y="6311901"/>
            <a:ext cx="12192000" cy="546100"/>
          </a:xfrm>
          <a:prstGeom prst="rect">
            <a:avLst/>
          </a:prstGeom>
          <a:solidFill>
            <a:srgbClr val="1E2257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3E6128-655B-42CD-9603-BA20593D1007}"/>
              </a:ext>
            </a:extLst>
          </p:cNvPr>
          <p:cNvSpPr txBox="1"/>
          <p:nvPr userDrawn="1"/>
        </p:nvSpPr>
        <p:spPr>
          <a:xfrm>
            <a:off x="5462101" y="6410739"/>
            <a:ext cx="1267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UKKW.ORG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0B3D7D4-25D9-EA19-91A1-C60D125469D1}"/>
              </a:ext>
            </a:extLst>
          </p:cNvPr>
          <p:cNvSpPr txBox="1"/>
          <p:nvPr userDrawn="1"/>
        </p:nvSpPr>
        <p:spPr>
          <a:xfrm>
            <a:off x="7397536" y="6410739"/>
            <a:ext cx="1154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#UKKW26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A8FB92-C74D-FB76-45A3-EE435D7837DE}"/>
              </a:ext>
            </a:extLst>
          </p:cNvPr>
          <p:cNvSpPr txBox="1"/>
          <p:nvPr userDrawn="1"/>
        </p:nvSpPr>
        <p:spPr>
          <a:xfrm>
            <a:off x="3425780" y="6410739"/>
            <a:ext cx="13686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@UKKIDNEY</a:t>
            </a:r>
          </a:p>
        </p:txBody>
      </p:sp>
      <p:pic>
        <p:nvPicPr>
          <p:cNvPr id="6" name="Picture 5" descr="A logo with a white object in the middle&#10;&#10;AI-generated content may be incorrect.">
            <a:extLst>
              <a:ext uri="{FF2B5EF4-FFF2-40B4-BE49-F238E27FC236}">
                <a16:creationId xmlns:a16="http://schemas.microsoft.com/office/drawing/2014/main" id="{F6A23809-AA5F-6551-7544-44A6CDB62B01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9744635" y="230187"/>
            <a:ext cx="2447365" cy="1225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03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4" r:id="rId2"/>
    <p:sldLayoutId id="2147483650" r:id="rId3"/>
    <p:sldLayoutId id="2147483652" r:id="rId4"/>
    <p:sldLayoutId id="2147483649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5D689-83BB-A848-A8F2-FCE4F0976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82F78-F8FD-0260-9347-01398962C7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79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BAB10-DBA7-9A80-A1FA-D73D514DEBDD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AE0B4-80A9-D6D8-654F-4714D107AAD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876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4C81-D9FF-46F8-4D61-04556D6A4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D0951-B531-A01C-A1F1-95B4804825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93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A6A47-29A6-82A2-7B3C-54876409B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C59C9-9101-EF61-E997-C319253C834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353C2C-A3F8-9363-ED0C-8C7F14F4A09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426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4557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FF760D2F-9081-4744-AF8D-50D906383B27}" vid="{12D3F964-A542-4746-A759-3919E60E23C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Open Sans</vt:lpstr>
      <vt:lpstr>Open Sans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Caitlin Sewell</dc:creator>
  <cp:lastModifiedBy>Hiedi Hutchinson</cp:lastModifiedBy>
  <cp:revision>3</cp:revision>
  <dcterms:created xsi:type="dcterms:W3CDTF">2025-03-11T13:16:25Z</dcterms:created>
  <dcterms:modified xsi:type="dcterms:W3CDTF">2025-11-19T08:33:51Z</dcterms:modified>
</cp:coreProperties>
</file>